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14" r:id="rId3"/>
    <p:sldId id="386" r:id="rId4"/>
    <p:sldId id="381" r:id="rId5"/>
    <p:sldId id="382" r:id="rId6"/>
    <p:sldId id="383" r:id="rId7"/>
    <p:sldId id="384" r:id="rId8"/>
    <p:sldId id="385" r:id="rId9"/>
    <p:sldId id="387" r:id="rId10"/>
    <p:sldId id="388" r:id="rId11"/>
    <p:sldId id="389" r:id="rId12"/>
    <p:sldId id="390" r:id="rId13"/>
    <p:sldId id="391" r:id="rId14"/>
    <p:sldId id="393" r:id="rId15"/>
    <p:sldId id="392" r:id="rId16"/>
    <p:sldId id="349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47" autoAdjust="0"/>
    <p:restoredTop sz="94680" autoAdjust="0"/>
  </p:normalViewPr>
  <p:slideViewPr>
    <p:cSldViewPr>
      <p:cViewPr varScale="1">
        <p:scale>
          <a:sx n="83" d="100"/>
          <a:sy n="83" d="100"/>
        </p:scale>
        <p:origin x="1339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814A9-2807-45F4-8F4D-C9D2E9886D81}" type="datetimeFigureOut">
              <a:rPr lang="nl-NL" smtClean="0"/>
              <a:t>5-10-2017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2A9C9-BDDB-4B5C-99E2-48243826D7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4250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5-10-2017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5-10-2017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5-10-2017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539552" y="908720"/>
            <a:ext cx="8280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Tarief berekenen LG32 - </a:t>
            </a:r>
            <a:r>
              <a:rPr lang="nl-NL" sz="60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0924" y="260648"/>
            <a:ext cx="5102262" cy="6252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5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Uren aanwezig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Totaal betaald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In rekening te brengen</a:t>
            </a:r>
            <a:endParaRPr lang="nl-NL" dirty="0"/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3275856" y="1700808"/>
            <a:ext cx="0" cy="2088232"/>
          </a:xfrm>
          <a:prstGeom prst="straightConnector1">
            <a:avLst/>
          </a:prstGeom>
          <a:ln w="60325"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428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08588" y="1268760"/>
            <a:ext cx="6635080" cy="4929411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Nettoloon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Brutoloon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Loonkosten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  <p:sp>
        <p:nvSpPr>
          <p:cNvPr id="7" name="Gekromde PIJL-LINKS 6"/>
          <p:cNvSpPr/>
          <p:nvPr/>
        </p:nvSpPr>
        <p:spPr>
          <a:xfrm>
            <a:off x="4589252" y="4221088"/>
            <a:ext cx="792088" cy="158417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9" name="Gekromde PIJL-RECHTS 8"/>
          <p:cNvSpPr/>
          <p:nvPr/>
        </p:nvSpPr>
        <p:spPr>
          <a:xfrm rot="10800000">
            <a:off x="4589252" y="2348880"/>
            <a:ext cx="792088" cy="172819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5940152" y="270892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-</a:t>
            </a:r>
            <a:r>
              <a:rPr lang="nl-NL" sz="3600" dirty="0" smtClean="0"/>
              <a:t>30%</a:t>
            </a:r>
            <a:endParaRPr lang="nl-NL" sz="3600" dirty="0"/>
          </a:p>
        </p:txBody>
      </p:sp>
      <p:sp>
        <p:nvSpPr>
          <p:cNvPr id="11" name="Tekstvak 10"/>
          <p:cNvSpPr txBox="1"/>
          <p:nvPr/>
        </p:nvSpPr>
        <p:spPr>
          <a:xfrm>
            <a:off x="5966671" y="458112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+30%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128937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opgaven 26 t/m 30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0193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Volgende week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Opdracht </a:t>
            </a:r>
            <a:r>
              <a:rPr lang="nl-NL" dirty="0" err="1" smtClean="0"/>
              <a:t>tariefberekenen</a:t>
            </a:r>
            <a:r>
              <a:rPr lang="nl-NL" dirty="0" smtClean="0"/>
              <a:t>. In de les maken. Je mag alles wat je gemaakt hebt erbij pakken.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6687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opgave 31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981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6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Aanwezigheidsregistratie</a:t>
            </a:r>
          </a:p>
          <a:p>
            <a:r>
              <a:rPr lang="nl-NL" dirty="0" smtClean="0"/>
              <a:t>Herhaling vorige week</a:t>
            </a:r>
          </a:p>
          <a:p>
            <a:r>
              <a:rPr lang="nl-NL" dirty="0" smtClean="0"/>
              <a:t>Gemaakt t/m 25</a:t>
            </a:r>
            <a:endParaRPr lang="nl-NL" dirty="0"/>
          </a:p>
          <a:p>
            <a:r>
              <a:rPr lang="nl-NL" dirty="0" smtClean="0"/>
              <a:t>Verder met de stof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016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Pak je huiswerk voor je.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Even bij iedereen controleren.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132856"/>
            <a:ext cx="8522842" cy="180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220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Maak opgave 24 en 25.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25f kun je voor jezelf doen, snap je alle begrippen, vul in ieder geval de voorbeelden in.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46375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Antwoorden opgave 24 en 25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8337" y="1171575"/>
            <a:ext cx="5267325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358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2575" y="828675"/>
            <a:ext cx="6038850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703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4050" y="1376362"/>
            <a:ext cx="5295900" cy="410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134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Variabele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Brandstof</a:t>
            </a:r>
          </a:p>
          <a:p>
            <a:r>
              <a:rPr lang="nl-NL" dirty="0" smtClean="0"/>
              <a:t>Smeermiddelen</a:t>
            </a:r>
          </a:p>
          <a:p>
            <a:r>
              <a:rPr lang="nl-NL" b="1" dirty="0" smtClean="0"/>
              <a:t>Arbeid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3146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Arbeid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Loon</a:t>
            </a:r>
          </a:p>
          <a:p>
            <a:pPr lvl="1"/>
            <a:r>
              <a:rPr lang="nl-NL" dirty="0" smtClean="0"/>
              <a:t>Netto</a:t>
            </a:r>
          </a:p>
          <a:p>
            <a:pPr lvl="1"/>
            <a:r>
              <a:rPr lang="nl-NL" dirty="0" smtClean="0"/>
              <a:t>Bruto</a:t>
            </a:r>
          </a:p>
          <a:p>
            <a:pPr lvl="1"/>
            <a:r>
              <a:rPr lang="nl-NL" dirty="0" smtClean="0"/>
              <a:t>Loonkosten</a:t>
            </a:r>
          </a:p>
          <a:p>
            <a:r>
              <a:rPr lang="nl-NL" dirty="0" smtClean="0"/>
              <a:t>Uren</a:t>
            </a:r>
          </a:p>
          <a:p>
            <a:pPr lvl="1"/>
            <a:r>
              <a:rPr lang="nl-NL" dirty="0" smtClean="0"/>
              <a:t>In rekening te brengen</a:t>
            </a:r>
          </a:p>
          <a:p>
            <a:pPr lvl="1"/>
            <a:r>
              <a:rPr lang="nl-NL" dirty="0" smtClean="0"/>
              <a:t>Niet aanwezige uren</a:t>
            </a:r>
          </a:p>
          <a:p>
            <a:pPr lvl="1"/>
            <a:r>
              <a:rPr lang="nl-NL" dirty="0" smtClean="0"/>
              <a:t>Leegloopuren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527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1569</TotalTime>
  <Words>141</Words>
  <Application>Microsoft Office PowerPoint</Application>
  <PresentationFormat>Diavoorstelling (4:3)</PresentationFormat>
  <Paragraphs>50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9" baseType="lpstr">
      <vt:lpstr>Arial</vt:lpstr>
      <vt:lpstr>Calibri</vt:lpstr>
      <vt:lpstr>Kantoorthema</vt:lpstr>
      <vt:lpstr>PowerPoint-presentatie</vt:lpstr>
      <vt:lpstr>Wat gaan we vandaag doen?</vt:lpstr>
      <vt:lpstr>Pak je huiswerk voor je.</vt:lpstr>
      <vt:lpstr>Opgaven</vt:lpstr>
      <vt:lpstr>Antwoorden opgave 24 en 25</vt:lpstr>
      <vt:lpstr>PowerPoint-presentatie</vt:lpstr>
      <vt:lpstr>PowerPoint-presentatie</vt:lpstr>
      <vt:lpstr>Variabele kosten</vt:lpstr>
      <vt:lpstr>Arbeid</vt:lpstr>
      <vt:lpstr>PowerPoint-presentatie</vt:lpstr>
      <vt:lpstr>Uren aanwezig</vt:lpstr>
      <vt:lpstr>PowerPoint-presentatie</vt:lpstr>
      <vt:lpstr>Maak opgaven 26 t/m 30</vt:lpstr>
      <vt:lpstr>Volgende week</vt:lpstr>
      <vt:lpstr>Maak opgave 31</vt:lpstr>
      <vt:lpstr>Dat was ‘m!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55</cp:revision>
  <dcterms:created xsi:type="dcterms:W3CDTF">2013-11-15T15:05:42Z</dcterms:created>
  <dcterms:modified xsi:type="dcterms:W3CDTF">2017-10-05T06:44:43Z</dcterms:modified>
</cp:coreProperties>
</file>